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7"/>
  </p:notesMasterIdLst>
  <p:sldIdLst>
    <p:sldId id="256" r:id="rId3"/>
    <p:sldId id="308" r:id="rId4"/>
    <p:sldId id="309" r:id="rId5"/>
    <p:sldId id="312" r:id="rId6"/>
  </p:sldIdLst>
  <p:sldSz cx="9144000" cy="6858000" type="screen4x3"/>
  <p:notesSz cx="6735763" cy="9866313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00"/>
    <a:srgbClr val="29755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2" autoAdjust="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BE696-43A9-44AC-9796-81BBF114D21D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A9473-8003-4144-946F-F37BE85747A7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0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houd_bg"/>
          <p:cNvPicPr>
            <a:picLocks noChangeAspect="1" noChangeArrowheads="1"/>
          </p:cNvPicPr>
          <p:nvPr/>
        </p:nvPicPr>
        <p:blipFill>
          <a:blip r:embed="rId2" cstate="print"/>
          <a:srcRect l="20758" t="-1109" r="7460" b="4237"/>
          <a:stretch>
            <a:fillRect/>
          </a:stretch>
        </p:blipFill>
        <p:spPr bwMode="auto">
          <a:xfrm>
            <a:off x="31750" y="0"/>
            <a:ext cx="90360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Logo PCFrui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2188" y="709613"/>
            <a:ext cx="244951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eader_b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header_bg"/>
          <p:cNvPicPr>
            <a:picLocks noChangeAspect="1" noChangeArrowheads="1"/>
          </p:cNvPicPr>
          <p:nvPr/>
        </p:nvPicPr>
        <p:blipFill>
          <a:blip r:embed="rId5" cstate="print"/>
          <a:srcRect l="50000"/>
          <a:stretch>
            <a:fillRect/>
          </a:stretch>
        </p:blipFill>
        <p:spPr bwMode="auto">
          <a:xfrm>
            <a:off x="457200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373688"/>
            <a:ext cx="6400800" cy="6477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068638"/>
            <a:ext cx="7772400" cy="2089150"/>
          </a:xfrm>
        </p:spPr>
        <p:txBody>
          <a:bodyPr/>
          <a:lstStyle>
            <a:lvl1pPr algn="ctr">
              <a:defRPr sz="4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27088" y="6308725"/>
            <a:ext cx="7488237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29755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Research Station for Fruit Growing npa – Unit Applied Scientific Research</a:t>
            </a:r>
          </a:p>
          <a:p>
            <a:pPr>
              <a:defRPr/>
            </a:pPr>
            <a:r>
              <a:rPr lang="en-US"/>
              <a:t>Fruittuinweg 1, B-3800 Sint-Truiden – 0032 (0)11 69 70 80 – pcfruit@pcfruit.be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75475" y="115888"/>
            <a:ext cx="2168525" cy="60388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354762" cy="60388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nhoud_bg"/>
          <p:cNvPicPr>
            <a:picLocks noChangeAspect="1" noChangeArrowheads="1"/>
          </p:cNvPicPr>
          <p:nvPr/>
        </p:nvPicPr>
        <p:blipFill>
          <a:blip r:embed="rId2" cstate="print"/>
          <a:srcRect l="20758" t="-1109" r="7460" b="4237"/>
          <a:stretch>
            <a:fillRect/>
          </a:stretch>
        </p:blipFill>
        <p:spPr bwMode="auto">
          <a:xfrm>
            <a:off x="31750" y="0"/>
            <a:ext cx="90360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Logo PCFrui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2188" y="709613"/>
            <a:ext cx="2449512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eader_bg"/>
          <p:cNvPicPr>
            <a:picLocks noChangeAspect="1" noChangeArrowheads="1"/>
          </p:cNvPicPr>
          <p:nvPr/>
        </p:nvPicPr>
        <p:blipFill>
          <a:blip r:embed="rId4" cstate="print"/>
          <a:srcRect r="50000"/>
          <a:stretch>
            <a:fillRect/>
          </a:stretch>
        </p:blipFill>
        <p:spPr bwMode="auto">
          <a:xfrm>
            <a:off x="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header_bg"/>
          <p:cNvPicPr>
            <a:picLocks noChangeAspect="1" noChangeArrowheads="1"/>
          </p:cNvPicPr>
          <p:nvPr/>
        </p:nvPicPr>
        <p:blipFill>
          <a:blip r:embed="rId5" cstate="print"/>
          <a:srcRect l="50000"/>
          <a:stretch>
            <a:fillRect/>
          </a:stretch>
        </p:blipFill>
        <p:spPr bwMode="auto">
          <a:xfrm>
            <a:off x="457200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373688"/>
            <a:ext cx="6400800" cy="6477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nl-NL" noProof="0" smtClean="0"/>
              <a:t>Klik om het opmaakprofiel van de modelondertitel te bewerken</a:t>
            </a:r>
            <a:endParaRPr lang="en-US" noProof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068638"/>
            <a:ext cx="7772400" cy="2089150"/>
          </a:xfrm>
        </p:spPr>
        <p:txBody>
          <a:bodyPr/>
          <a:lstStyle>
            <a:lvl1pPr algn="ctr">
              <a:defRPr sz="2800" b="0"/>
            </a:lvl1pPr>
          </a:lstStyle>
          <a:p>
            <a:r>
              <a:rPr lang="nl-NL" noProof="0" smtClean="0"/>
              <a:t>Klik om de stijl te bewerken</a:t>
            </a:r>
            <a:endParaRPr lang="en-US" noProof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27088" y="6308725"/>
            <a:ext cx="7488237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29755C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BE"/>
              <a:t>Proefcentrum Fruitteelt vzw – Unit Toegepast Wetenschappelijk Onderzoek – Afdeling Ecologie</a:t>
            </a:r>
          </a:p>
          <a:p>
            <a:pPr>
              <a:defRPr/>
            </a:pPr>
            <a:r>
              <a:rPr lang="nl-BE"/>
              <a:t>Fruittuinweg 1, B-3800 Sint-Truiden – 0032 (0)11 69 70 80 – nico.hendrickx@pcfruit.be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ekstvak 3"/>
          <p:cNvSpPr txBox="1"/>
          <p:nvPr userDrawn="1"/>
        </p:nvSpPr>
        <p:spPr>
          <a:xfrm>
            <a:off x="8244408" y="6551766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0B28617-8D61-4063-9F6E-41260450FEDC}" type="slidenum">
              <a:rPr lang="nl-BE" sz="1050" smtClean="0">
                <a:solidFill>
                  <a:schemeClr val="bg2">
                    <a:lumMod val="75000"/>
                  </a:schemeClr>
                </a:solidFill>
              </a:rPr>
              <a:pPr algn="r"/>
              <a:t>‹nr.›</a:t>
            </a:fld>
            <a:endParaRPr lang="nl-BE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kstvak 5"/>
          <p:cNvSpPr txBox="1"/>
          <p:nvPr userDrawn="1"/>
        </p:nvSpPr>
        <p:spPr>
          <a:xfrm>
            <a:off x="3635896" y="6551766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00" dirty="0" smtClean="0">
                <a:solidFill>
                  <a:schemeClr val="bg2">
                    <a:lumMod val="75000"/>
                  </a:schemeClr>
                </a:solidFill>
              </a:rPr>
              <a:t>Milieu &amp; </a:t>
            </a:r>
            <a:r>
              <a:rPr lang="nl-BE" sz="1050" dirty="0" smtClean="0">
                <a:solidFill>
                  <a:schemeClr val="bg2">
                    <a:lumMod val="75000"/>
                  </a:schemeClr>
                </a:solidFill>
              </a:rPr>
              <a:t>Techniek</a:t>
            </a:r>
            <a:endParaRPr lang="nl-BE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kstvak 6"/>
          <p:cNvSpPr txBox="1"/>
          <p:nvPr userDrawn="1"/>
        </p:nvSpPr>
        <p:spPr>
          <a:xfrm>
            <a:off x="395536" y="6551766"/>
            <a:ext cx="1728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BE" sz="1050" dirty="0" smtClean="0">
                <a:solidFill>
                  <a:schemeClr val="bg2">
                    <a:lumMod val="75000"/>
                  </a:schemeClr>
                </a:solidFill>
              </a:rPr>
              <a:t>Kris </a:t>
            </a:r>
            <a:r>
              <a:rPr lang="nl-BE" sz="1050" dirty="0" err="1" smtClean="0">
                <a:solidFill>
                  <a:schemeClr val="bg2">
                    <a:lumMod val="75000"/>
                  </a:schemeClr>
                </a:solidFill>
              </a:rPr>
              <a:t>Ruysen</a:t>
            </a:r>
            <a:endParaRPr lang="nl-BE" sz="105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975475" y="115888"/>
            <a:ext cx="2168525" cy="60388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68313" y="115888"/>
            <a:ext cx="6354762" cy="60388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header_bg"/>
          <p:cNvPicPr>
            <a:picLocks noChangeAspect="1" noChangeArrowheads="1"/>
          </p:cNvPicPr>
          <p:nvPr/>
        </p:nvPicPr>
        <p:blipFill>
          <a:blip r:embed="rId13" cstate="print"/>
          <a:srcRect r="50000"/>
          <a:stretch>
            <a:fillRect/>
          </a:stretch>
        </p:blipFill>
        <p:spPr bwMode="auto">
          <a:xfrm>
            <a:off x="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 descr="header_bg"/>
          <p:cNvPicPr>
            <a:picLocks noChangeAspect="1" noChangeArrowheads="1"/>
          </p:cNvPicPr>
          <p:nvPr/>
        </p:nvPicPr>
        <p:blipFill>
          <a:blip r:embed="rId14" cstate="print"/>
          <a:srcRect l="50000"/>
          <a:stretch>
            <a:fillRect/>
          </a:stretch>
        </p:blipFill>
        <p:spPr bwMode="auto">
          <a:xfrm>
            <a:off x="457200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 descr="inhoud_bg"/>
          <p:cNvPicPr>
            <a:picLocks noChangeAspect="1" noChangeArrowheads="1"/>
          </p:cNvPicPr>
          <p:nvPr/>
        </p:nvPicPr>
        <p:blipFill>
          <a:blip r:embed="rId15" cstate="print"/>
          <a:srcRect l="20758" t="47412" r="7460" b="4237"/>
          <a:stretch>
            <a:fillRect/>
          </a:stretch>
        </p:blipFill>
        <p:spPr bwMode="auto">
          <a:xfrm>
            <a:off x="107950" y="-1588"/>
            <a:ext cx="8893175" cy="134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07950" y="0"/>
            <a:ext cx="8928100" cy="1484313"/>
          </a:xfrm>
          <a:prstGeom prst="rect">
            <a:avLst/>
          </a:prstGeom>
          <a:solidFill>
            <a:schemeClr val="bg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225" y="11588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pic>
        <p:nvPicPr>
          <p:cNvPr id="1032" name="Picture 11" descr="symbool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463" y="188913"/>
            <a:ext cx="1042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6524625"/>
            <a:ext cx="6443663" cy="76200"/>
          </a:xfrm>
          <a:prstGeom prst="rect">
            <a:avLst/>
          </a:prstGeom>
          <a:solidFill>
            <a:srgbClr val="2975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8497888" y="6524625"/>
            <a:ext cx="647700" cy="76200"/>
          </a:xfrm>
          <a:prstGeom prst="rect">
            <a:avLst/>
          </a:prstGeom>
          <a:solidFill>
            <a:srgbClr val="2975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386513" y="6464300"/>
            <a:ext cx="2155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800" b="1">
                <a:solidFill>
                  <a:srgbClr val="29755C"/>
                </a:solidFill>
                <a:latin typeface="Arial Black" pitchFamily="34" charset="0"/>
              </a:rPr>
              <a:t>PROEFCENTRUM FRUITTEELT VZW</a:t>
            </a:r>
            <a:endParaRPr lang="nl-NL" sz="800" b="1">
              <a:solidFill>
                <a:srgbClr val="29755C"/>
              </a:solidFill>
              <a:latin typeface="Arial Black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12713" y="6475413"/>
            <a:ext cx="390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600" i="1">
                <a:solidFill>
                  <a:schemeClr val="bg1"/>
                </a:solidFill>
              </a:rPr>
              <a:t>TITEL</a:t>
            </a:r>
            <a:endParaRPr lang="nl-NL" sz="600" i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00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3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300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header_bg"/>
          <p:cNvPicPr>
            <a:picLocks noChangeAspect="1" noChangeArrowheads="1"/>
          </p:cNvPicPr>
          <p:nvPr/>
        </p:nvPicPr>
        <p:blipFill>
          <a:blip r:embed="rId13" cstate="print"/>
          <a:srcRect r="50000"/>
          <a:stretch>
            <a:fillRect/>
          </a:stretch>
        </p:blipFill>
        <p:spPr bwMode="auto">
          <a:xfrm>
            <a:off x="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" descr="header_bg"/>
          <p:cNvPicPr>
            <a:picLocks noChangeAspect="1" noChangeArrowheads="1"/>
          </p:cNvPicPr>
          <p:nvPr/>
        </p:nvPicPr>
        <p:blipFill>
          <a:blip r:embed="rId14" cstate="print"/>
          <a:srcRect l="50000"/>
          <a:stretch>
            <a:fillRect/>
          </a:stretch>
        </p:blipFill>
        <p:spPr bwMode="auto">
          <a:xfrm>
            <a:off x="4572000" y="591185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7" descr="inhoud_bg"/>
          <p:cNvPicPr>
            <a:picLocks noChangeAspect="1" noChangeArrowheads="1"/>
          </p:cNvPicPr>
          <p:nvPr/>
        </p:nvPicPr>
        <p:blipFill>
          <a:blip r:embed="rId15" cstate="print"/>
          <a:srcRect l="20758" t="47412" r="7460" b="4237"/>
          <a:stretch>
            <a:fillRect/>
          </a:stretch>
        </p:blipFill>
        <p:spPr bwMode="auto">
          <a:xfrm>
            <a:off x="107950" y="-1588"/>
            <a:ext cx="8893175" cy="134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opmaakprofielen van de modeltekst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07950" y="0"/>
            <a:ext cx="8928100" cy="1484313"/>
          </a:xfrm>
          <a:prstGeom prst="rect">
            <a:avLst/>
          </a:prstGeom>
          <a:solidFill>
            <a:schemeClr val="bg1">
              <a:alpha val="8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19225" y="115888"/>
            <a:ext cx="77247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het opmaakprofiel te bewerken</a:t>
            </a:r>
          </a:p>
        </p:txBody>
      </p:sp>
      <p:pic>
        <p:nvPicPr>
          <p:cNvPr id="2056" name="Picture 11" descr="symbool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463" y="188913"/>
            <a:ext cx="10429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6524625"/>
            <a:ext cx="6443663" cy="76200"/>
          </a:xfrm>
          <a:prstGeom prst="rect">
            <a:avLst/>
          </a:prstGeom>
          <a:solidFill>
            <a:srgbClr val="2975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8497888" y="6524625"/>
            <a:ext cx="647700" cy="76200"/>
          </a:xfrm>
          <a:prstGeom prst="rect">
            <a:avLst/>
          </a:prstGeom>
          <a:solidFill>
            <a:srgbClr val="29755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BE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386513" y="6464300"/>
            <a:ext cx="21558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800" b="1">
                <a:solidFill>
                  <a:srgbClr val="29755C"/>
                </a:solidFill>
                <a:latin typeface="Arial Black" pitchFamily="34" charset="0"/>
              </a:rPr>
              <a:t>PROEFCENTRUM FRUITTEELT VZW</a:t>
            </a:r>
            <a:endParaRPr lang="nl-NL" sz="800" b="1">
              <a:solidFill>
                <a:srgbClr val="29755C"/>
              </a:solidFill>
              <a:latin typeface="Arial Black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12713" y="6475413"/>
            <a:ext cx="3905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nl-BE" sz="600" i="1" dirty="0">
                <a:solidFill>
                  <a:schemeClr val="bg1"/>
                </a:solidFill>
              </a:rPr>
              <a:t>TITEL</a:t>
            </a:r>
            <a:endParaRPr lang="nl-NL" sz="600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3300"/>
          </a:solidFill>
          <a:effectLst>
            <a:outerShdw blurRad="38100" dist="38100" dir="2700000" algn="tl">
              <a:srgbClr val="C0C0C0"/>
            </a:outerShdw>
          </a:effectLst>
          <a:latin typeface="Corbel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300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300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300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3300"/>
          </a:solidFill>
          <a:latin typeface="+mn-lt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586" y="3240828"/>
            <a:ext cx="8928100" cy="208915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latin typeface="Verdana" pitchFamily="34" charset="0"/>
              </a:rPr>
              <a:t>Spraying Technology</a:t>
            </a:r>
            <a:br>
              <a:rPr lang="en-US" sz="4400" dirty="0" smtClean="0">
                <a:latin typeface="Verdana" pitchFamily="34" charset="0"/>
              </a:rPr>
            </a:br>
            <a:r>
              <a:rPr lang="en-US" sz="3600" dirty="0" smtClean="0">
                <a:latin typeface="Verdana" pitchFamily="34" charset="0"/>
              </a:rPr>
              <a:t>stationary test equipment</a:t>
            </a:r>
            <a:endParaRPr lang="en-US" sz="5400" dirty="0">
              <a:latin typeface="Verdana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827584" y="6309320"/>
            <a:ext cx="7488237" cy="47625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Proefcentrum</a:t>
            </a:r>
            <a:r>
              <a:rPr lang="en-US" dirty="0" smtClean="0"/>
              <a:t> </a:t>
            </a:r>
            <a:r>
              <a:rPr lang="en-US" dirty="0" err="1" smtClean="0"/>
              <a:t>fruitteelt</a:t>
            </a:r>
            <a:r>
              <a:rPr lang="en-US" dirty="0" smtClean="0"/>
              <a:t> </a:t>
            </a:r>
            <a:r>
              <a:rPr lang="en-US" dirty="0" err="1" smtClean="0"/>
              <a:t>vzw</a:t>
            </a:r>
            <a:endParaRPr lang="en-US" dirty="0"/>
          </a:p>
          <a:p>
            <a:pPr>
              <a:defRPr/>
            </a:pPr>
            <a:r>
              <a:rPr lang="en-US" dirty="0" err="1"/>
              <a:t>Fruittuinweg</a:t>
            </a:r>
            <a:r>
              <a:rPr lang="en-US" dirty="0"/>
              <a:t> 1, B-3800 </a:t>
            </a:r>
            <a:r>
              <a:rPr lang="en-US" dirty="0" err="1"/>
              <a:t>Sint-Truiden</a:t>
            </a:r>
            <a:r>
              <a:rPr lang="en-US" dirty="0"/>
              <a:t> – 0032 (0)11 69 70 80 – pcfruit@pcfruit.be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4" y="5121646"/>
            <a:ext cx="89281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bel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600" kern="0" dirty="0" smtClean="0">
                <a:latin typeface="Verdana" pitchFamily="34" charset="0"/>
              </a:rPr>
              <a:t>Kris Ruysen </a:t>
            </a:r>
          </a:p>
          <a:p>
            <a:pPr>
              <a:defRPr/>
            </a:pPr>
            <a:r>
              <a:rPr lang="en-US" sz="1600" kern="0" dirty="0" err="1" smtClean="0">
                <a:latin typeface="Verdana" pitchFamily="34" charset="0"/>
              </a:rPr>
              <a:t>Afd</a:t>
            </a:r>
            <a:r>
              <a:rPr lang="en-US" sz="1600" kern="0" dirty="0" smtClean="0">
                <a:latin typeface="Verdana" pitchFamily="34" charset="0"/>
              </a:rPr>
              <a:t>. Milieu &amp; </a:t>
            </a:r>
            <a:r>
              <a:rPr lang="en-US" sz="1600" kern="0" dirty="0" err="1" smtClean="0">
                <a:latin typeface="Verdana" pitchFamily="34" charset="0"/>
              </a:rPr>
              <a:t>Techniek</a:t>
            </a:r>
            <a:endParaRPr lang="en-US" sz="1600" kern="0" dirty="0">
              <a:latin typeface="Verdana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spraying liquids on clumping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1628775"/>
            <a:ext cx="5759871" cy="4525963"/>
          </a:xfrm>
        </p:spPr>
        <p:txBody>
          <a:bodyPr/>
          <a:lstStyle/>
          <a:p>
            <a:r>
              <a:rPr lang="en-GB" sz="1800" dirty="0" smtClean="0"/>
              <a:t>Problems on clumping will disturb the application</a:t>
            </a:r>
          </a:p>
          <a:p>
            <a:r>
              <a:rPr lang="en-GB" sz="1800" dirty="0" smtClean="0"/>
              <a:t>Simulation of a day spraying (free programmable</a:t>
            </a:r>
            <a:r>
              <a:rPr lang="nl-BE" sz="1800" dirty="0" smtClean="0"/>
              <a:t>) </a:t>
            </a:r>
          </a:p>
          <a:p>
            <a:pPr lvl="1"/>
            <a:r>
              <a:rPr lang="en-GB" sz="1400" dirty="0" err="1" smtClean="0"/>
              <a:t>F.e</a:t>
            </a:r>
            <a:r>
              <a:rPr lang="en-GB" sz="1400" dirty="0" smtClean="0"/>
              <a:t>:  spraying – stop spraying – start again spraying - ……….</a:t>
            </a:r>
          </a:p>
          <a:p>
            <a:r>
              <a:rPr lang="en-GB" sz="1800" dirty="0" smtClean="0"/>
              <a:t>Continuous measurement of </a:t>
            </a:r>
          </a:p>
          <a:p>
            <a:pPr lvl="1"/>
            <a:r>
              <a:rPr lang="en-GB" sz="1400" dirty="0" smtClean="0"/>
              <a:t>Flow  rate</a:t>
            </a:r>
          </a:p>
          <a:p>
            <a:pPr lvl="1"/>
            <a:r>
              <a:rPr lang="en-GB" sz="1400" dirty="0" smtClean="0"/>
              <a:t>Pressure</a:t>
            </a:r>
          </a:p>
          <a:p>
            <a:pPr lvl="1"/>
            <a:r>
              <a:rPr lang="en-GB" sz="1400" dirty="0" smtClean="0"/>
              <a:t>Fluid Temperature </a:t>
            </a:r>
          </a:p>
          <a:p>
            <a:pPr lvl="1"/>
            <a:r>
              <a:rPr lang="en-GB" sz="1400" dirty="0" smtClean="0"/>
              <a:t>Environment ( </a:t>
            </a:r>
            <a:r>
              <a:rPr lang="en-GB" sz="900" dirty="0" smtClean="0"/>
              <a:t>Temperature, Dew point)</a:t>
            </a:r>
          </a:p>
          <a:p>
            <a:pPr indent="-285750"/>
            <a:r>
              <a:rPr lang="en-GB" sz="1600" dirty="0" smtClean="0"/>
              <a:t>Evaluation of different</a:t>
            </a:r>
          </a:p>
          <a:p>
            <a:pPr lvl="1"/>
            <a:r>
              <a:rPr lang="en-GB" sz="1400" dirty="0" smtClean="0"/>
              <a:t>Spray Nozzle types</a:t>
            </a:r>
          </a:p>
          <a:p>
            <a:pPr lvl="1"/>
            <a:r>
              <a:rPr lang="en-GB" sz="1400" dirty="0" smtClean="0"/>
              <a:t>Mix nozzles types</a:t>
            </a:r>
          </a:p>
          <a:p>
            <a:pPr lvl="1"/>
            <a:r>
              <a:rPr lang="en-GB" sz="1400" dirty="0"/>
              <a:t>Products, Formulations, </a:t>
            </a:r>
            <a:r>
              <a:rPr lang="en-GB" sz="1400" dirty="0" smtClean="0"/>
              <a:t>Surfactants</a:t>
            </a:r>
          </a:p>
          <a:p>
            <a:pPr lvl="1"/>
            <a:r>
              <a:rPr lang="en-GB" sz="1400" dirty="0"/>
              <a:t>Pulsating applications</a:t>
            </a:r>
          </a:p>
          <a:p>
            <a:pPr lvl="1"/>
            <a:r>
              <a:rPr lang="en-GB" sz="1400" dirty="0" smtClean="0"/>
              <a:t>Spray </a:t>
            </a:r>
            <a:r>
              <a:rPr lang="en-GB" sz="1400" dirty="0"/>
              <a:t>pressure</a:t>
            </a:r>
          </a:p>
          <a:p>
            <a:pPr lvl="1"/>
            <a:r>
              <a:rPr lang="en-GB" sz="1400" dirty="0" smtClean="0"/>
              <a:t>Filters</a:t>
            </a:r>
            <a:endParaRPr lang="en-GB" sz="1400" dirty="0"/>
          </a:p>
          <a:p>
            <a:pPr lvl="1"/>
            <a:endParaRPr lang="en-GB" sz="1400" dirty="0" smtClean="0"/>
          </a:p>
          <a:p>
            <a:pPr lvl="1"/>
            <a:endParaRPr lang="en-GB" sz="900" dirty="0" smtClean="0"/>
          </a:p>
          <a:p>
            <a:pPr marL="457200" lvl="1" indent="0">
              <a:buNone/>
            </a:pPr>
            <a:endParaRPr lang="nl-BE" sz="1600" dirty="0" smtClean="0"/>
          </a:p>
          <a:p>
            <a:pPr lvl="1"/>
            <a:endParaRPr lang="nl-BE" sz="1600" dirty="0" smtClean="0"/>
          </a:p>
          <a:p>
            <a:pPr lvl="1"/>
            <a:endParaRPr lang="nl-BE" sz="1600" dirty="0" smtClean="0"/>
          </a:p>
          <a:p>
            <a:pPr lvl="1"/>
            <a:endParaRPr lang="nl-BE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340" y="3645024"/>
            <a:ext cx="3937371" cy="26736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595" y="2348880"/>
            <a:ext cx="1718116" cy="10999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33920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475873" cy="507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69" y="460209"/>
            <a:ext cx="3782801" cy="595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22604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Example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7109" y="1628800"/>
            <a:ext cx="3167583" cy="4525963"/>
          </a:xfrm>
        </p:spPr>
        <p:txBody>
          <a:bodyPr/>
          <a:lstStyle/>
          <a:p>
            <a:r>
              <a:rPr lang="nl-BE" dirty="0" err="1" smtClean="0"/>
              <a:t>Aliette</a:t>
            </a:r>
            <a:r>
              <a:rPr lang="nl-BE" dirty="0" smtClean="0"/>
              <a:t> 2kg / 100l</a:t>
            </a:r>
          </a:p>
          <a:p>
            <a:r>
              <a:rPr lang="nl-BE" dirty="0" err="1" smtClean="0"/>
              <a:t>Marpan</a:t>
            </a:r>
            <a:r>
              <a:rPr lang="nl-BE" dirty="0" smtClean="0"/>
              <a:t> 0,6 kg /100l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624"/>
            <a:ext cx="3853343" cy="23949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38" y="2492896"/>
            <a:ext cx="3855668" cy="2334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9160"/>
            <a:ext cx="3853343" cy="1594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64710"/>
            <a:ext cx="3399156" cy="151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3399156" cy="203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6144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cfruit - Engels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cfruit - Engels">
  <a:themeElements>
    <a:clrScheme name="Aangepast 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ngepast ontwerp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angepast 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ngepast 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ngepast 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pcfruit - Engels</Template>
  <TotalTime>1932</TotalTime>
  <Words>103</Words>
  <Application>Microsoft Office PowerPoint</Application>
  <PresentationFormat>Diavoorstelling (4:3)</PresentationFormat>
  <Paragraphs>28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4</vt:i4>
      </vt:variant>
    </vt:vector>
  </HeadingPairs>
  <TitlesOfParts>
    <vt:vector size="6" baseType="lpstr">
      <vt:lpstr>pcfruit - Engels</vt:lpstr>
      <vt:lpstr>1_pcfruit - Engels</vt:lpstr>
      <vt:lpstr>Spraying Technology stationary test equipment</vt:lpstr>
      <vt:lpstr>Test spraying liquids on clumping</vt:lpstr>
      <vt:lpstr>PowerPoint-presentatie</vt:lpstr>
      <vt:lpstr>Example</vt:lpstr>
    </vt:vector>
  </TitlesOfParts>
  <Company>PCFRUIT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Station for Fruit Growing npa Unit Applied Scientific Research</dc:title>
  <dc:creator>Piet Creemers</dc:creator>
  <cp:lastModifiedBy>Hilde Vanvinckenroye</cp:lastModifiedBy>
  <cp:revision>128</cp:revision>
  <cp:lastPrinted>2014-03-05T08:13:41Z</cp:lastPrinted>
  <dcterms:created xsi:type="dcterms:W3CDTF">2009-10-23T11:28:50Z</dcterms:created>
  <dcterms:modified xsi:type="dcterms:W3CDTF">2016-05-26T12:50:30Z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lipCorrection">
    <vt:bool>true</vt:bool>
  </property>
</Properties>
</file>